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F544-7718-477F-81F9-5EA5E8E506A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3316C-00E3-43C2-ABB0-97F6D097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F2263-661F-442A-BCB6-697537D17819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50C46-E035-495F-86E4-6BFF7A00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50C46-E035-495F-86E4-6BFF7A0042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1786" y="1905000"/>
            <a:ext cx="8382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Do Now: </a:t>
            </a:r>
            <a:r>
              <a:rPr lang="en-US" sz="2400" b="1" dirty="0" smtClean="0"/>
              <a:t>What does General Lab Safety look and sound like?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Instruction – General Lab Safety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General Lab Safety Certification Quiz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Check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Ticket out the door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  <p:pic>
        <p:nvPicPr>
          <p:cNvPr id="1028" name="Picture 4" descr="Image result for woodshop saf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46" y="3276600"/>
            <a:ext cx="2885553" cy="21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should not use compressed air to clean off your hair, your clothing, or skin.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Students should use a vice or clamps to secure  small projects that are too difficult or dangerous to hold by hand.</a:t>
            </a:r>
          </a:p>
          <a:p>
            <a:endParaRPr lang="en-US" sz="2400" dirty="0" smtClean="0"/>
          </a:p>
          <a:p>
            <a:r>
              <a:rPr lang="en-US" sz="2400" dirty="0" smtClean="0"/>
              <a:t>Use two, or more, people if necessary to safely handle, or move large, long, or heavy materials. </a:t>
            </a:r>
            <a:endParaRPr lang="en-US" sz="2400" dirty="0"/>
          </a:p>
        </p:txBody>
      </p:sp>
      <p:pic>
        <p:nvPicPr>
          <p:cNvPr id="2" name="Picture 1" descr="tools - What should I consider when selecting an air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28" y="2212964"/>
            <a:ext cx="996317" cy="996317"/>
          </a:xfrm>
          <a:prstGeom prst="rect">
            <a:avLst/>
          </a:prstGeom>
        </p:spPr>
      </p:pic>
      <p:pic>
        <p:nvPicPr>
          <p:cNvPr id="3" name="Picture 2" descr="pcb fabrication - How to hand drill PCBs? - Electrica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28" y="3870587"/>
            <a:ext cx="990600" cy="990600"/>
          </a:xfrm>
          <a:prstGeom prst="rect">
            <a:avLst/>
          </a:prstGeom>
        </p:spPr>
      </p:pic>
      <p:pic>
        <p:nvPicPr>
          <p:cNvPr id="5" name="Picture 4" descr="Team:Peking R/Team - 2011.igem.or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35" y="5419094"/>
            <a:ext cx="3097529" cy="154876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9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VERY necessary to wear safety glasses around compressed air, air hoses, and air nozzles – it could be very dangerous to your eyes.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Questions?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Prepare for your General Lab Safety </a:t>
            </a:r>
            <a:r>
              <a:rPr lang="en-US" sz="2400" dirty="0"/>
              <a:t>Q</a:t>
            </a:r>
            <a:r>
              <a:rPr lang="en-US" sz="2400" dirty="0" smtClean="0"/>
              <a:t>uiz.</a:t>
            </a:r>
          </a:p>
        </p:txBody>
      </p:sp>
      <p:pic>
        <p:nvPicPr>
          <p:cNvPr id="2" name="Picture 1" descr="Bitter &amp; Backtrac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19400"/>
            <a:ext cx="1371600" cy="900112"/>
          </a:xfrm>
          <a:prstGeom prst="rect">
            <a:avLst/>
          </a:prstGeom>
        </p:spPr>
      </p:pic>
      <p:pic>
        <p:nvPicPr>
          <p:cNvPr id="3" name="Picture 2" descr="Andrew Fountain - Truth and the Bible | Newlife Church Toron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3962400"/>
            <a:ext cx="1390650" cy="1042060"/>
          </a:xfrm>
          <a:prstGeom prst="rect">
            <a:avLst/>
          </a:prstGeom>
        </p:spPr>
      </p:pic>
      <p:pic>
        <p:nvPicPr>
          <p:cNvPr id="5" name="Picture 4" descr="Team:UGent/Survey - 2013.igem.or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34" y="5439068"/>
            <a:ext cx="1751331" cy="1313863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7924800" cy="27431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2800" dirty="0" smtClean="0">
                <a:solidFill>
                  <a:srgbClr val="92D050"/>
                </a:solidFill>
                <a:effectLst/>
              </a:rPr>
              <a:t>Ticket out the door: </a:t>
            </a:r>
          </a:p>
          <a:p>
            <a:pPr marL="18288" indent="0" algn="ctr">
              <a:buNone/>
            </a:pPr>
            <a:r>
              <a:rPr lang="en-US" sz="2800" dirty="0" smtClean="0">
                <a:effectLst/>
              </a:rPr>
              <a:t>What are 3 ways to be safe in the shop? </a:t>
            </a:r>
            <a:endParaRPr lang="en-US" sz="2800" dirty="0">
              <a:solidFill>
                <a:srgbClr val="92D050"/>
              </a:solidFill>
              <a:effectLst/>
            </a:endParaRPr>
          </a:p>
        </p:txBody>
      </p:sp>
      <p:pic>
        <p:nvPicPr>
          <p:cNvPr id="1026" name="Picture 2" descr="C:\Users\2013511\AppData\Local\Microsoft\Windows\Temporary Internet Files\Content.IE5\FETSERJG\MP9004037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1752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2013511\AppData\Local\Microsoft\Windows\Temporary Internet Files\Content.IE5\XZ8QGB1Q\MC900423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84" y="3864885"/>
            <a:ext cx="913943" cy="9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343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You must immediately report all injuries, no matter how small, to your instructor.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You must wear approved eye protection at all times in the shop area.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Before entering the shop, you should always take safety steps such as: secure loose clothing, remove jewelry, roll up long sleeves, and tuck in or tie back long hair.</a:t>
            </a:r>
            <a:endParaRPr lang="en-US" sz="2400" dirty="0"/>
          </a:p>
        </p:txBody>
      </p:sp>
      <p:pic>
        <p:nvPicPr>
          <p:cNvPr id="9" name="Picture 8" descr="Things My Dog Has Destroyed Part 1 | Fish Of Gol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1447800" cy="887361"/>
          </a:xfrm>
          <a:prstGeom prst="rect">
            <a:avLst/>
          </a:prstGeom>
        </p:spPr>
      </p:pic>
      <p:pic>
        <p:nvPicPr>
          <p:cNvPr id="10" name="Picture 9" descr="Bitter &amp; Backtrack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30035"/>
            <a:ext cx="1600200" cy="1050131"/>
          </a:xfrm>
          <a:prstGeom prst="rect">
            <a:avLst/>
          </a:prstGeom>
        </p:spPr>
      </p:pic>
      <p:pic>
        <p:nvPicPr>
          <p:cNvPr id="11" name="Picture 10" descr="Clothes, shoes, accessories and jewellery | Learning abou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35" y="5605614"/>
            <a:ext cx="1297165" cy="1125291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343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‘Operator Zone’ or ‘Safety Zone’ around each machine refers to the area where the machine operator can stand.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Only One person is allowed in the Operator/ Safety Zone at one time.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When you see a damaged tool or other unsafe condition in the shop, inform the instructor immediately.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" name="Picture 1" descr="pcb fabrication - How to hand drill PCBs? - Electrica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359392"/>
            <a:ext cx="1013461" cy="1013461"/>
          </a:xfrm>
          <a:prstGeom prst="rect">
            <a:avLst/>
          </a:prstGeom>
        </p:spPr>
      </p:pic>
      <p:pic>
        <p:nvPicPr>
          <p:cNvPr id="3" name="Picture 2" descr="Team:NGSS AEI TURKEY - 2013hs.igem.or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39" y="3467098"/>
            <a:ext cx="1036322" cy="1524003"/>
          </a:xfrm>
          <a:prstGeom prst="rect">
            <a:avLst/>
          </a:prstGeom>
        </p:spPr>
      </p:pic>
      <p:pic>
        <p:nvPicPr>
          <p:cNvPr id="5" name="Picture 4" descr="Free vector graphic: Axe, Broken, Old, Chop, Wood - Fre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24499"/>
            <a:ext cx="2590800" cy="1295400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9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Rags containing combustible chemicals (chemicals that can catch fire) must be disposed of in an approved covered metal container.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Before using any power equipment, you must obtain permission from your instructor.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you have not passed a machine-specific safety test, or general lab safety test, with a score of 100%, you are not permitted to use that machine or work in the shop.</a:t>
            </a:r>
            <a:endParaRPr lang="en-US" sz="2400" dirty="0"/>
          </a:p>
        </p:txBody>
      </p:sp>
      <p:pic>
        <p:nvPicPr>
          <p:cNvPr id="2" name="Picture 1" descr="File:Trash font awesome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95500"/>
            <a:ext cx="1143000" cy="1143000"/>
          </a:xfrm>
          <a:prstGeom prst="rect">
            <a:avLst/>
          </a:prstGeom>
        </p:spPr>
      </p:pic>
      <p:pic>
        <p:nvPicPr>
          <p:cNvPr id="3" name="Picture 2" descr="If You’re Waiting For Permission, Here It Is… — Bucket Lif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24" y="3886200"/>
            <a:ext cx="1318951" cy="738187"/>
          </a:xfrm>
          <a:prstGeom prst="rect">
            <a:avLst/>
          </a:prstGeom>
        </p:spPr>
      </p:pic>
      <p:pic>
        <p:nvPicPr>
          <p:cNvPr id="5" name="Picture 4" descr="Blogging: Best practices for teachers and students - Th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38" y="5453919"/>
            <a:ext cx="960121" cy="1284161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3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343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If you notice any broken or damaged tools, instruments, or equipment, or you think a machine is not working properly, you should not use it and notify your instructor right away.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When using a sharp hand tool (like a chisel) you should cut away from your body and hands.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Open-toed shoes, (sandals, flip flops, etc.) are not acceptable to wear in the shop.</a:t>
            </a:r>
            <a:endParaRPr lang="en-US" sz="2400" dirty="0"/>
          </a:p>
        </p:txBody>
      </p:sp>
      <p:pic>
        <p:nvPicPr>
          <p:cNvPr id="2" name="Picture 1" descr="File:Tools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8400"/>
            <a:ext cx="990600" cy="990600"/>
          </a:xfrm>
          <a:prstGeom prst="rect">
            <a:avLst/>
          </a:prstGeom>
        </p:spPr>
      </p:pic>
      <p:pic>
        <p:nvPicPr>
          <p:cNvPr id="3" name="Picture 2" descr="Chisel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31673"/>
            <a:ext cx="1378857" cy="921327"/>
          </a:xfrm>
          <a:prstGeom prst="rect">
            <a:avLst/>
          </a:prstGeom>
        </p:spPr>
      </p:pic>
      <p:pic>
        <p:nvPicPr>
          <p:cNvPr id="5" name="Picture 4" descr="pieceful kwilter: October 20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26" y="5391114"/>
            <a:ext cx="1499335" cy="1307559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Safety guards on machines are for your protection – never use a machine without a safety guard.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Only the operator of a machine is allowed to turn on or off the machine.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If you see items that might cause someone to slip and fall, you should place the items in a safer place or ask your instructor for help.</a:t>
            </a:r>
          </a:p>
        </p:txBody>
      </p:sp>
      <p:pic>
        <p:nvPicPr>
          <p:cNvPr id="6" name="Picture 5" descr="Cut a granite counter top - Home Improvement Stack Exchan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0"/>
            <a:ext cx="1152832" cy="1152832"/>
          </a:xfrm>
          <a:prstGeom prst="rect">
            <a:avLst/>
          </a:prstGeom>
        </p:spPr>
      </p:pic>
      <p:pic>
        <p:nvPicPr>
          <p:cNvPr id="7" name="Picture 6" descr="On OFF Button - Free Picture - Free Downloads and Add-on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66" y="3819832"/>
            <a:ext cx="1790700" cy="1208723"/>
          </a:xfrm>
          <a:prstGeom prst="rect">
            <a:avLst/>
          </a:prstGeom>
        </p:spPr>
      </p:pic>
      <p:pic>
        <p:nvPicPr>
          <p:cNvPr id="9" name="Picture 8" descr="Fall Surface Warning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92" y="5725346"/>
            <a:ext cx="1192854" cy="1046108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‘Horseplay’ in the classroom, lab, or shop is disruptive to learning, could cause an accident, and is forbidden at all times in the shop.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All projects and activities must be approved by the instructor before beginning work on them.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you are not sure how to operate a machine or hand tool, you should ask the instructor to review it with you. </a:t>
            </a:r>
            <a:endParaRPr lang="en-US" sz="2400" dirty="0"/>
          </a:p>
        </p:txBody>
      </p:sp>
      <p:pic>
        <p:nvPicPr>
          <p:cNvPr id="6" name="Picture 5" descr="Dil ki Baat, Blog ke saath: April 20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14600"/>
            <a:ext cx="1922585" cy="1171575"/>
          </a:xfrm>
          <a:prstGeom prst="rect">
            <a:avLst/>
          </a:prstGeom>
        </p:spPr>
      </p:pic>
      <p:pic>
        <p:nvPicPr>
          <p:cNvPr id="7" name="Picture 6" descr="Portable Antiquity Collecting and Heritage Issues: Coine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67200"/>
            <a:ext cx="990600" cy="987504"/>
          </a:xfrm>
          <a:prstGeom prst="rect">
            <a:avLst/>
          </a:prstGeom>
        </p:spPr>
      </p:pic>
      <p:pic>
        <p:nvPicPr>
          <p:cNvPr id="9" name="Picture 8" descr="301 Moved Permanentl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77" y="5939877"/>
            <a:ext cx="918123" cy="918123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0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Unnecessary movements or noise caused by students during lab time could easily distract a machine operator and cause an accident.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Sharp tools are safer to use than dull tools.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Do not walk away from a machine while it is still on, or still coasting to a stop.</a:t>
            </a:r>
            <a:endParaRPr lang="en-US" sz="2400" dirty="0"/>
          </a:p>
        </p:txBody>
      </p:sp>
      <p:pic>
        <p:nvPicPr>
          <p:cNvPr id="6" name="Picture 5" descr="The Book of Me Written By You ~ Prompt 5 ~ My Childhoo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90800"/>
            <a:ext cx="1109663" cy="985838"/>
          </a:xfrm>
          <a:prstGeom prst="rect">
            <a:avLst/>
          </a:prstGeom>
        </p:spPr>
      </p:pic>
      <p:pic>
        <p:nvPicPr>
          <p:cNvPr id="7" name="Picture 6" descr="File:Crosscut saw (PSF).pn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92" y="3957638"/>
            <a:ext cx="1143439" cy="914403"/>
          </a:xfrm>
          <a:prstGeom prst="rect">
            <a:avLst/>
          </a:prstGeom>
        </p:spPr>
      </p:pic>
      <p:pic>
        <p:nvPicPr>
          <p:cNvPr id="9" name="Picture 8" descr="Off Button or Switch Picture | Free Photograph | Photo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1" y="5715000"/>
            <a:ext cx="1447800" cy="1016907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not talk to the teacher or another student while they are operating a machine.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Always use a bench brush to clean debris and scraps from a table or machine.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case of an emergency immediately turn off your machine and follow the teacher’s instructions. </a:t>
            </a:r>
            <a:endParaRPr lang="en-US" sz="2400" dirty="0"/>
          </a:p>
        </p:txBody>
      </p:sp>
      <p:pic>
        <p:nvPicPr>
          <p:cNvPr id="6" name="Picture 5" descr="Silence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89" y="2209800"/>
            <a:ext cx="918211" cy="1035576"/>
          </a:xfrm>
          <a:prstGeom prst="rect">
            <a:avLst/>
          </a:prstGeom>
        </p:spPr>
      </p:pic>
      <p:pic>
        <p:nvPicPr>
          <p:cNvPr id="2050" name="Picture 2" descr="Image result for bench top bru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89" y="3886200"/>
            <a:ext cx="1049656" cy="10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ff Button or Switch Picture | Free Photograph | Photo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12775"/>
            <a:ext cx="1628081" cy="1143533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45744" y="990600"/>
            <a:ext cx="889825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92D050"/>
                </a:solidFill>
              </a:rPr>
              <a:t>Learning Target: </a:t>
            </a:r>
            <a:r>
              <a:rPr lang="en-US" sz="2400" b="1" dirty="0" smtClean="0"/>
              <a:t>I can…</a:t>
            </a:r>
            <a:br>
              <a:rPr lang="en-US" sz="2400" b="1" dirty="0" smtClean="0"/>
            </a:br>
            <a:r>
              <a:rPr lang="en-US" sz="2400" b="1" dirty="0" smtClean="0"/>
              <a:t>Identify all General </a:t>
            </a:r>
            <a:r>
              <a:rPr lang="en-US" sz="2400" b="1" dirty="0"/>
              <a:t>L</a:t>
            </a:r>
            <a:r>
              <a:rPr lang="en-US" sz="2400" b="1" dirty="0" smtClean="0"/>
              <a:t>ab </a:t>
            </a:r>
            <a:r>
              <a:rPr lang="en-US" sz="2400" b="1" dirty="0"/>
              <a:t>S</a:t>
            </a:r>
            <a:r>
              <a:rPr lang="en-US" sz="2400" b="1" dirty="0" smtClean="0"/>
              <a:t>afety rules to 100% accuracy.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96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31483</TotalTime>
  <Words>724</Words>
  <Application>Microsoft Office PowerPoint</Application>
  <PresentationFormat>On-screen Show (4:3)</PresentationFormat>
  <Paragraphs>128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Palatino Linotype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Target: Change password and login to personal account.</dc:title>
  <dc:creator>student34</dc:creator>
  <cp:lastModifiedBy>Poliszuk, Stephen C</cp:lastModifiedBy>
  <cp:revision>110</cp:revision>
  <dcterms:created xsi:type="dcterms:W3CDTF">2006-08-16T00:00:00Z</dcterms:created>
  <dcterms:modified xsi:type="dcterms:W3CDTF">2019-09-24T13:18:07Z</dcterms:modified>
</cp:coreProperties>
</file>